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</p:sldIdLst>
  <p:sldSz cx="13004800" cy="9753600"/>
  <p:notesSz cx="6858000" cy="9144000"/>
  <p:defaultTextStyle>
    <a:lvl1pPr algn="ctr" defTabSz="584200">
      <a:defRPr sz="3600">
        <a:latin typeface="+mn-lt"/>
        <a:ea typeface="+mn-ea"/>
        <a:cs typeface="+mn-cs"/>
        <a:sym typeface="Helvetica Light"/>
      </a:defRPr>
    </a:lvl1pPr>
    <a:lvl2pPr indent="228600" algn="ctr" defTabSz="584200">
      <a:defRPr sz="3600">
        <a:latin typeface="+mn-lt"/>
        <a:ea typeface="+mn-ea"/>
        <a:cs typeface="+mn-cs"/>
        <a:sym typeface="Helvetica Light"/>
      </a:defRPr>
    </a:lvl2pPr>
    <a:lvl3pPr indent="457200" algn="ctr" defTabSz="584200">
      <a:defRPr sz="3600">
        <a:latin typeface="+mn-lt"/>
        <a:ea typeface="+mn-ea"/>
        <a:cs typeface="+mn-cs"/>
        <a:sym typeface="Helvetica Light"/>
      </a:defRPr>
    </a:lvl3pPr>
    <a:lvl4pPr indent="685800" algn="ctr" defTabSz="584200">
      <a:defRPr sz="3600">
        <a:latin typeface="+mn-lt"/>
        <a:ea typeface="+mn-ea"/>
        <a:cs typeface="+mn-cs"/>
        <a:sym typeface="Helvetica Light"/>
      </a:defRPr>
    </a:lvl4pPr>
    <a:lvl5pPr indent="914400" algn="ctr" defTabSz="584200">
      <a:defRPr sz="3600">
        <a:latin typeface="+mn-lt"/>
        <a:ea typeface="+mn-ea"/>
        <a:cs typeface="+mn-cs"/>
        <a:sym typeface="Helvetica Light"/>
      </a:defRPr>
    </a:lvl5pPr>
    <a:lvl6pPr indent="1143000" algn="ctr" defTabSz="584200">
      <a:defRPr sz="3600">
        <a:latin typeface="+mn-lt"/>
        <a:ea typeface="+mn-ea"/>
        <a:cs typeface="+mn-cs"/>
        <a:sym typeface="Helvetica Light"/>
      </a:defRPr>
    </a:lvl6pPr>
    <a:lvl7pPr indent="1371600" algn="ctr" defTabSz="584200">
      <a:defRPr sz="3600">
        <a:latin typeface="+mn-lt"/>
        <a:ea typeface="+mn-ea"/>
        <a:cs typeface="+mn-cs"/>
        <a:sym typeface="Helvetica Light"/>
      </a:defRPr>
    </a:lvl7pPr>
    <a:lvl8pPr indent="1600200" algn="ctr" defTabSz="584200">
      <a:defRPr sz="3600">
        <a:latin typeface="+mn-lt"/>
        <a:ea typeface="+mn-ea"/>
        <a:cs typeface="+mn-cs"/>
        <a:sym typeface="Helvetica Light"/>
      </a:defRPr>
    </a:lvl8pPr>
    <a:lvl9pPr indent="1828800" algn="ctr" defTabSz="584200">
      <a:defRPr sz="3600">
        <a:latin typeface="+mn-lt"/>
        <a:ea typeface="+mn-ea"/>
        <a:cs typeface="+mn-cs"/>
        <a:sym typeface="Helvetica Light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365C0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00882B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 b="def" i="def"/>
      <a:tcStyle>
        <a:tcBdr/>
        <a:fill>
          <a:solidFill>
            <a:srgbClr val="C3C2C2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CE5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 b="def" i="def"/>
      <a:tcStyle>
        <a:tcBdr/>
        <a:fill>
          <a:solidFill>
            <a:srgbClr val="DEDED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</a:p>
        </p:txBody>
      </p:sp>
      <p:sp>
        <p:nvSpPr>
          <p:cNvPr id="30" name="Shape 30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1pPr>
    <a:lvl2pPr indent="2286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2pPr>
    <a:lvl3pPr indent="4572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3pPr>
    <a:lvl4pPr indent="6858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4pPr>
    <a:lvl5pPr indent="9144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5pPr>
    <a:lvl6pPr indent="11430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6pPr>
    <a:lvl7pPr indent="13716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7pPr>
    <a:lvl8pPr indent="16002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8pPr>
    <a:lvl9pPr indent="18288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 lvl="0">
              <a:defRPr sz="1800"/>
            </a:pPr>
            <a:r>
              <a:rPr sz="8000"/>
              <a:t>Title Text</a:t>
            </a:r>
          </a:p>
        </p:txBody>
      </p:sp>
      <p:sp>
        <p:nvSpPr>
          <p:cNvPr id="6" name="Shape 6"/>
          <p:cNvSpPr/>
          <p:nvPr>
            <p:ph type="body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 lvl="0">
              <a:defRPr sz="1800"/>
            </a:pPr>
            <a:r>
              <a:rPr sz="3200"/>
              <a:t>Body Level One</a:t>
            </a:r>
            <a:endParaRPr sz="3200"/>
          </a:p>
          <a:p>
            <a:pPr lvl="1">
              <a:defRPr sz="1800"/>
            </a:pPr>
            <a:r>
              <a:rPr sz="3200"/>
              <a:t>Body Level Two</a:t>
            </a:r>
            <a:endParaRPr sz="3200"/>
          </a:p>
          <a:p>
            <a:pPr lvl="2">
              <a:defRPr sz="1800"/>
            </a:pPr>
            <a:r>
              <a:rPr sz="3200"/>
              <a:t>Body Level Three</a:t>
            </a:r>
            <a:endParaRPr sz="3200"/>
          </a:p>
          <a:p>
            <a:pPr lvl="3">
              <a:defRPr sz="1800"/>
            </a:pPr>
            <a:r>
              <a:rPr sz="3200"/>
              <a:t>Body Level Four</a:t>
            </a:r>
            <a:endParaRPr sz="3200"/>
          </a:p>
          <a:p>
            <a:pPr lvl="4">
              <a:defRPr sz="1800"/>
            </a:pPr>
            <a:r>
              <a:rPr sz="3200"/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pPr lvl="0">
              <a:defRPr sz="1800"/>
            </a:pPr>
            <a:r>
              <a:rPr sz="8000"/>
              <a:t>Title Text</a:t>
            </a:r>
          </a:p>
        </p:txBody>
      </p:sp>
      <p:sp>
        <p:nvSpPr>
          <p:cNvPr id="9" name="Shape 9"/>
          <p:cNvSpPr/>
          <p:nvPr>
            <p:ph type="body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 lvl="0">
              <a:defRPr sz="1800"/>
            </a:pPr>
            <a:r>
              <a:rPr sz="3200"/>
              <a:t>Body Level One</a:t>
            </a:r>
            <a:endParaRPr sz="3200"/>
          </a:p>
          <a:p>
            <a:pPr lvl="1">
              <a:defRPr sz="1800"/>
            </a:pPr>
            <a:r>
              <a:rPr sz="3200"/>
              <a:t>Body Level Two</a:t>
            </a:r>
            <a:endParaRPr sz="3200"/>
          </a:p>
          <a:p>
            <a:pPr lvl="2">
              <a:defRPr sz="1800"/>
            </a:pPr>
            <a:r>
              <a:rPr sz="3200"/>
              <a:t>Body Level Three</a:t>
            </a:r>
            <a:endParaRPr sz="3200"/>
          </a:p>
          <a:p>
            <a:pPr lvl="3">
              <a:defRPr sz="1800"/>
            </a:pPr>
            <a:r>
              <a:rPr sz="3200"/>
              <a:t>Body Level Four</a:t>
            </a:r>
            <a:endParaRPr sz="3200"/>
          </a:p>
          <a:p>
            <a:pPr lvl="4">
              <a:defRPr sz="1800"/>
            </a:pPr>
            <a:r>
              <a:rPr sz="3200"/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Title Text</a:t>
            </a:r>
          </a:p>
        </p:txBody>
      </p:sp>
    </p:spTree>
  </p:cSld>
  <p:clrMapOvr>
    <a:masterClrMapping/>
  </p:clrMapOvr>
  <p:transition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 lvl="0">
              <a:defRPr sz="1800"/>
            </a:pPr>
            <a:r>
              <a:rPr sz="6000"/>
              <a:t>Title Text</a:t>
            </a:r>
          </a:p>
        </p:txBody>
      </p:sp>
      <p:sp>
        <p:nvSpPr>
          <p:cNvPr id="14" name="Shape 14"/>
          <p:cNvSpPr/>
          <p:nvPr>
            <p:ph type="body" idx="1"/>
          </p:nvPr>
        </p:nvSpPr>
        <p:spPr>
          <a:xfrm>
            <a:off x="952500" y="4762500"/>
            <a:ext cx="5334000" cy="4102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 lvl="0">
              <a:defRPr sz="1800"/>
            </a:pPr>
            <a:r>
              <a:rPr sz="3200"/>
              <a:t>Body Level One</a:t>
            </a:r>
            <a:endParaRPr sz="3200"/>
          </a:p>
          <a:p>
            <a:pPr lvl="1">
              <a:defRPr sz="1800"/>
            </a:pPr>
            <a:r>
              <a:rPr sz="3200"/>
              <a:t>Body Level Two</a:t>
            </a:r>
            <a:endParaRPr sz="3200"/>
          </a:p>
          <a:p>
            <a:pPr lvl="2">
              <a:defRPr sz="1800"/>
            </a:pPr>
            <a:r>
              <a:rPr sz="3200"/>
              <a:t>Body Level Three</a:t>
            </a:r>
            <a:endParaRPr sz="3200"/>
          </a:p>
          <a:p>
            <a:pPr lvl="3">
              <a:defRPr sz="1800"/>
            </a:pPr>
            <a:r>
              <a:rPr sz="3200"/>
              <a:t>Body Level Four</a:t>
            </a:r>
            <a:endParaRPr sz="3200"/>
          </a:p>
          <a:p>
            <a:pPr lvl="4">
              <a:defRPr sz="1800"/>
            </a:pPr>
            <a:r>
              <a:rPr sz="3200"/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Title Text</a:t>
            </a:r>
          </a:p>
        </p:txBody>
      </p:sp>
    </p:spTree>
  </p:cSld>
  <p:clrMapOvr>
    <a:masterClrMapping/>
  </p:clrMapOvr>
  <p:transition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Title Text</a:t>
            </a:r>
          </a:p>
        </p:txBody>
      </p:sp>
      <p:sp>
        <p:nvSpPr>
          <p:cNvPr id="19" name="Shape 19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600"/>
              <a:t>Body Level One</a:t>
            </a:r>
            <a:endParaRPr sz="3600"/>
          </a:p>
          <a:p>
            <a:pPr lvl="1">
              <a:defRPr sz="1800"/>
            </a:pPr>
            <a:r>
              <a:rPr sz="3600"/>
              <a:t>Body Level Two</a:t>
            </a:r>
            <a:endParaRPr sz="3600"/>
          </a:p>
          <a:p>
            <a:pPr lvl="2">
              <a:defRPr sz="1800"/>
            </a:pPr>
            <a:r>
              <a:rPr sz="3600"/>
              <a:t>Body Level Three</a:t>
            </a:r>
            <a:endParaRPr sz="3600"/>
          </a:p>
          <a:p>
            <a:pPr lvl="3">
              <a:defRPr sz="1800"/>
            </a:pPr>
            <a:r>
              <a:rPr sz="3600"/>
              <a:t>Body Level Four</a:t>
            </a:r>
            <a:endParaRPr sz="3600"/>
          </a:p>
          <a:p>
            <a:pPr lvl="4">
              <a:defRPr sz="1800"/>
            </a:pPr>
            <a:r>
              <a:rPr sz="3600"/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Title Text</a:t>
            </a:r>
          </a:p>
        </p:txBody>
      </p:sp>
      <p:sp>
        <p:nvSpPr>
          <p:cNvPr id="22" name="Shape 22"/>
          <p:cNvSpPr/>
          <p:nvPr>
            <p:ph type="body" idx="1"/>
          </p:nvPr>
        </p:nvSpPr>
        <p:spPr>
          <a:xfrm>
            <a:off x="952500" y="26035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pPr lvl="0">
              <a:defRPr sz="1800"/>
            </a:pPr>
            <a:r>
              <a:rPr sz="2800"/>
              <a:t>Body Level One</a:t>
            </a:r>
            <a:endParaRPr sz="2800"/>
          </a:p>
          <a:p>
            <a:pPr lvl="1">
              <a:defRPr sz="1800"/>
            </a:pPr>
            <a:r>
              <a:rPr sz="2800"/>
              <a:t>Body Level Two</a:t>
            </a:r>
            <a:endParaRPr sz="2800"/>
          </a:p>
          <a:p>
            <a:pPr lvl="2">
              <a:defRPr sz="1800"/>
            </a:pPr>
            <a:r>
              <a:rPr sz="2800"/>
              <a:t>Body Level Three</a:t>
            </a:r>
            <a:endParaRPr sz="2800"/>
          </a:p>
          <a:p>
            <a:pPr lvl="3">
              <a:defRPr sz="1800"/>
            </a:pPr>
            <a:r>
              <a:rPr sz="2800"/>
              <a:t>Body Level Four</a:t>
            </a:r>
            <a:endParaRPr sz="2800"/>
          </a:p>
          <a:p>
            <a:pPr lvl="4">
              <a:defRPr sz="1800"/>
            </a:pPr>
            <a:r>
              <a:rPr sz="2800"/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600"/>
              <a:t>Body Level One</a:t>
            </a:r>
            <a:endParaRPr sz="3600"/>
          </a:p>
          <a:p>
            <a:pPr lvl="1">
              <a:defRPr sz="1800"/>
            </a:pPr>
            <a:r>
              <a:rPr sz="3600"/>
              <a:t>Body Level Two</a:t>
            </a:r>
            <a:endParaRPr sz="3600"/>
          </a:p>
          <a:p>
            <a:pPr lvl="2">
              <a:defRPr sz="1800"/>
            </a:pPr>
            <a:r>
              <a:rPr sz="3600"/>
              <a:t>Body Level Three</a:t>
            </a:r>
            <a:endParaRPr sz="3600"/>
          </a:p>
          <a:p>
            <a:pPr lvl="3">
              <a:defRPr sz="1800"/>
            </a:pPr>
            <a:r>
              <a:rPr sz="3600"/>
              <a:t>Body Level Four</a:t>
            </a:r>
            <a:endParaRPr sz="3600"/>
          </a:p>
          <a:p>
            <a:pPr lvl="4">
              <a:defRPr sz="1800"/>
            </a:pPr>
            <a:r>
              <a:rPr sz="3600"/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/>
          <a:p>
            <a:pPr lvl="0">
              <a:defRPr sz="1800"/>
            </a:pPr>
            <a:r>
              <a:rPr sz="8000"/>
              <a:t>Title Text</a:t>
            </a:r>
          </a:p>
        </p:txBody>
      </p:sp>
      <p:sp>
        <p:nvSpPr>
          <p:cNvPr id="3" name="Shape 3"/>
          <p:cNvSpPr/>
          <p:nvPr>
            <p:ph type="body" idx="1"/>
          </p:nvPr>
        </p:nvSpPr>
        <p:spPr>
          <a:xfrm>
            <a:off x="952500" y="26035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/>
          <a:p>
            <a:pPr lvl="0">
              <a:defRPr sz="1800"/>
            </a:pPr>
            <a:r>
              <a:rPr sz="3600"/>
              <a:t>Body Level One</a:t>
            </a:r>
            <a:endParaRPr sz="3600"/>
          </a:p>
          <a:p>
            <a:pPr lvl="1">
              <a:defRPr sz="1800"/>
            </a:pPr>
            <a:r>
              <a:rPr sz="3600"/>
              <a:t>Body Level Two</a:t>
            </a:r>
            <a:endParaRPr sz="3600"/>
          </a:p>
          <a:p>
            <a:pPr lvl="2">
              <a:defRPr sz="1800"/>
            </a:pPr>
            <a:r>
              <a:rPr sz="3600"/>
              <a:t>Body Level Three</a:t>
            </a:r>
            <a:endParaRPr sz="3600"/>
          </a:p>
          <a:p>
            <a:pPr lvl="3">
              <a:defRPr sz="1800"/>
            </a:pPr>
            <a:r>
              <a:rPr sz="3600"/>
              <a:t>Body Level Four</a:t>
            </a:r>
            <a:endParaRPr sz="3600"/>
          </a:p>
          <a:p>
            <a:pPr lvl="4">
              <a:defRPr sz="1800"/>
            </a:pPr>
            <a:r>
              <a:rPr sz="3600"/>
              <a:t>Body Level Five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ransition spd="med" advClick="1"/>
  <p:txStyles>
    <p:titleStyle>
      <a:lvl1pPr algn="ctr" defTabSz="584200">
        <a:defRPr sz="8000">
          <a:latin typeface="+mn-lt"/>
          <a:ea typeface="+mn-ea"/>
          <a:cs typeface="+mn-cs"/>
          <a:sym typeface="Helvetica Light"/>
        </a:defRPr>
      </a:lvl1pPr>
      <a:lvl2pPr indent="228600" algn="ctr" defTabSz="584200">
        <a:defRPr sz="8000">
          <a:latin typeface="+mn-lt"/>
          <a:ea typeface="+mn-ea"/>
          <a:cs typeface="+mn-cs"/>
          <a:sym typeface="Helvetica Light"/>
        </a:defRPr>
      </a:lvl2pPr>
      <a:lvl3pPr indent="457200" algn="ctr" defTabSz="584200">
        <a:defRPr sz="8000">
          <a:latin typeface="+mn-lt"/>
          <a:ea typeface="+mn-ea"/>
          <a:cs typeface="+mn-cs"/>
          <a:sym typeface="Helvetica Light"/>
        </a:defRPr>
      </a:lvl3pPr>
      <a:lvl4pPr indent="685800" algn="ctr" defTabSz="584200">
        <a:defRPr sz="8000">
          <a:latin typeface="+mn-lt"/>
          <a:ea typeface="+mn-ea"/>
          <a:cs typeface="+mn-cs"/>
          <a:sym typeface="Helvetica Light"/>
        </a:defRPr>
      </a:lvl4pPr>
      <a:lvl5pPr indent="914400" algn="ctr" defTabSz="584200">
        <a:defRPr sz="8000">
          <a:latin typeface="+mn-lt"/>
          <a:ea typeface="+mn-ea"/>
          <a:cs typeface="+mn-cs"/>
          <a:sym typeface="Helvetica Light"/>
        </a:defRPr>
      </a:lvl5pPr>
      <a:lvl6pPr indent="1143000" algn="ctr" defTabSz="584200">
        <a:defRPr sz="8000">
          <a:latin typeface="+mn-lt"/>
          <a:ea typeface="+mn-ea"/>
          <a:cs typeface="+mn-cs"/>
          <a:sym typeface="Helvetica Light"/>
        </a:defRPr>
      </a:lvl6pPr>
      <a:lvl7pPr indent="1371600" algn="ctr" defTabSz="584200">
        <a:defRPr sz="8000">
          <a:latin typeface="+mn-lt"/>
          <a:ea typeface="+mn-ea"/>
          <a:cs typeface="+mn-cs"/>
          <a:sym typeface="Helvetica Light"/>
        </a:defRPr>
      </a:lvl7pPr>
      <a:lvl8pPr indent="1600200" algn="ctr" defTabSz="584200">
        <a:defRPr sz="8000">
          <a:latin typeface="+mn-lt"/>
          <a:ea typeface="+mn-ea"/>
          <a:cs typeface="+mn-cs"/>
          <a:sym typeface="Helvetica Light"/>
        </a:defRPr>
      </a:lvl8pPr>
      <a:lvl9pPr indent="1828800" algn="ctr" defTabSz="584200">
        <a:defRPr sz="8000">
          <a:latin typeface="+mn-lt"/>
          <a:ea typeface="+mn-ea"/>
          <a:cs typeface="+mn-cs"/>
          <a:sym typeface="Helvetica Light"/>
        </a:defRPr>
      </a:lvl9pPr>
    </p:titleStyle>
    <p:bodyStyle>
      <a:lvl1pPr marL="444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1pPr>
      <a:lvl2pPr marL="889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2pPr>
      <a:lvl3pPr marL="1333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3pPr>
      <a:lvl4pPr marL="1778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4pPr>
      <a:lvl5pPr marL="2222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5pPr>
      <a:lvl6pPr marL="2667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6pPr>
      <a:lvl7pPr marL="3111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7pPr>
      <a:lvl8pPr marL="3556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8pPr>
      <a:lvl9pPr marL="4000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9pPr>
    </p:bodyStyle>
    <p:otherStyle>
      <a:lvl1pPr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1pPr>
      <a:lvl2pPr indent="2286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2pPr>
      <a:lvl3pPr indent="4572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3pPr>
      <a:lvl4pPr indent="6858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4pPr>
      <a:lvl5pPr indent="9144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5pPr>
      <a:lvl6pPr indent="11430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6pPr>
      <a:lvl7pPr indent="13716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7pPr>
      <a:lvl8pPr indent="16002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8pPr>
      <a:lvl9pPr indent="18288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image" Target="../media/image1.tif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png"/><Relationship Id="rId3" Type="http://schemas.openxmlformats.org/officeDocument/2006/relationships/image" Target="../media/image2.tif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tif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png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png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png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png"/><Relationship Id="rId3" Type="http://schemas.openxmlformats.org/officeDocument/2006/relationships/image" Target="../media/image4.tif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png"/><Relationship Id="rId3" Type="http://schemas.openxmlformats.org/officeDocument/2006/relationships/image" Target="../media/image5.tif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/>
          <p:nvPr>
            <p:ph type="title"/>
          </p:nvPr>
        </p:nvSpPr>
        <p:spPr>
          <a:xfrm>
            <a:off x="1270000" y="4401046"/>
            <a:ext cx="10464800" cy="2514104"/>
          </a:xfrm>
          <a:prstGeom prst="rect">
            <a:avLst/>
          </a:prstGeom>
          <a:blipFill>
            <a:blip r:embed="rId2"/>
          </a:blipFill>
          <a:effectLst>
            <a:outerShdw sx="100000" sy="100000" kx="0" ky="0" algn="b" rotWithShape="0" blurRad="50800" dist="12700" dir="0">
              <a:srgbClr val="000000">
                <a:alpha val="50000"/>
              </a:srgbClr>
            </a:outerShdw>
          </a:effectLst>
        </p:spPr>
        <p:txBody>
          <a:bodyPr/>
          <a:lstStyle/>
          <a:p>
            <a:pPr lvl="0">
              <a:defRPr sz="1800"/>
            </a:pPr>
            <a:r>
              <a:rPr b="1" sz="6500">
                <a:solidFill>
                  <a:srgbClr val="FFFFFF"/>
                </a:solidFill>
              </a:rPr>
              <a:t>My Autobiography</a:t>
            </a:r>
            <a:endParaRPr b="1" sz="6500">
              <a:solidFill>
                <a:srgbClr val="FFFFFF"/>
              </a:solidFill>
            </a:endParaRPr>
          </a:p>
          <a:p>
            <a:pPr lvl="0">
              <a:defRPr sz="1800"/>
            </a:pPr>
            <a:r>
              <a:rPr b="1" sz="6500">
                <a:solidFill>
                  <a:srgbClr val="FFFFFF"/>
                </a:solidFill>
              </a:rPr>
              <a:t>FINAL EXAM</a:t>
            </a:r>
          </a:p>
        </p:txBody>
      </p:sp>
      <p:sp>
        <p:nvSpPr>
          <p:cNvPr id="33" name="Shape 33"/>
          <p:cNvSpPr/>
          <p:nvPr>
            <p:ph type="body" idx="1"/>
          </p:nvPr>
        </p:nvSpPr>
        <p:spPr>
          <a:xfrm>
            <a:off x="1270000" y="7391400"/>
            <a:ext cx="10464800" cy="113030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b="1" sz="3200">
                <a:solidFill>
                  <a:srgbClr val="0B5D18"/>
                </a:solidFill>
              </a:rPr>
              <a:t>Laraine Bosse</a:t>
            </a:r>
            <a:endParaRPr b="1" sz="3200">
              <a:solidFill>
                <a:srgbClr val="0B5D18"/>
              </a:solidFill>
            </a:endParaRPr>
          </a:p>
          <a:p>
            <a:pPr lvl="0">
              <a:defRPr sz="1800"/>
            </a:pPr>
            <a:r>
              <a:rPr b="1" sz="3200">
                <a:solidFill>
                  <a:srgbClr val="0B5D18"/>
                </a:solidFill>
              </a:rPr>
              <a:t>ESL020 - Spring 2025</a:t>
            </a:r>
          </a:p>
        </p:txBody>
      </p:sp>
      <p:pic>
        <p:nvPicPr>
          <p:cNvPr id="34" name="pasted-image.tif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223126" y="311150"/>
            <a:ext cx="4558548" cy="409692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>
            <p:ph type="title"/>
          </p:nvPr>
        </p:nvSpPr>
        <p:spPr>
          <a:prstGeom prst="rect">
            <a:avLst/>
          </a:prstGeom>
          <a:blipFill>
            <a:blip r:embed="rId2"/>
          </a:blipFill>
          <a:effectLst>
            <a:outerShdw sx="100000" sy="100000" kx="0" ky="0" algn="b" rotWithShape="0" blurRad="25400" dist="25400" dir="2388334">
              <a:srgbClr val="000000">
                <a:alpha val="79310"/>
              </a:srgbClr>
            </a:outerShdw>
          </a:effectLst>
        </p:spPr>
        <p:txBody>
          <a:bodyPr/>
          <a:lstStyle>
            <a:lvl1pPr>
              <a:defRPr b="1" sz="4600">
                <a:solidFill>
                  <a:srgbClr val="FFFFFF"/>
                </a:solidFill>
              </a:defRPr>
            </a:lvl1pPr>
          </a:lstStyle>
          <a:p>
            <a:pPr lvl="0">
              <a:defRPr b="0" sz="1800">
                <a:solidFill>
                  <a:srgbClr val="000000"/>
                </a:solidFill>
              </a:defRPr>
            </a:pPr>
            <a:r>
              <a:rPr b="1" sz="4600">
                <a:solidFill>
                  <a:srgbClr val="FFFFFF"/>
                </a:solidFill>
              </a:rPr>
              <a:t>THE EXAM</a:t>
            </a:r>
          </a:p>
        </p:txBody>
      </p:sp>
      <p:sp>
        <p:nvSpPr>
          <p:cNvPr id="37" name="Shape 37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 marL="0" indent="0">
              <a:buSzTx/>
              <a:buNone/>
              <a:defRPr sz="1800"/>
            </a:pPr>
            <a:r>
              <a:rPr b="1" sz="3600"/>
              <a:t>You will write about four things:</a:t>
            </a:r>
            <a:endParaRPr b="1" sz="3600"/>
          </a:p>
          <a:p>
            <a:pPr lvl="0" marL="635000" indent="-635000">
              <a:buSzPct val="100000"/>
              <a:buAutoNum type="arabicPeriod" startAt="1"/>
              <a:defRPr sz="1800"/>
            </a:pPr>
            <a:r>
              <a:rPr sz="3600"/>
              <a:t>Your childhood</a:t>
            </a:r>
            <a:endParaRPr sz="3600"/>
          </a:p>
          <a:p>
            <a:pPr lvl="0" marL="635000" indent="-635000">
              <a:buSzPct val="100000"/>
              <a:buAutoNum type="arabicPeriod" startAt="1"/>
              <a:defRPr sz="1800"/>
            </a:pPr>
            <a:r>
              <a:rPr sz="3600"/>
              <a:t>What you are doing now</a:t>
            </a:r>
            <a:endParaRPr sz="3600"/>
          </a:p>
          <a:p>
            <a:pPr lvl="0" marL="635000" indent="-635000">
              <a:buSzPct val="100000"/>
              <a:buAutoNum type="arabicPeriod" startAt="1"/>
              <a:defRPr sz="1800"/>
            </a:pPr>
            <a:r>
              <a:rPr sz="3600"/>
              <a:t>Where you would like to be, or what you would    like to be doing in the future?</a:t>
            </a:r>
            <a:endParaRPr sz="3600"/>
          </a:p>
          <a:p>
            <a:pPr lvl="0" marL="635000" indent="-635000">
              <a:buSzPct val="100000"/>
              <a:buAutoNum type="arabicPeriod" startAt="1"/>
              <a:defRPr sz="1800"/>
            </a:pPr>
            <a:r>
              <a:rPr sz="3600"/>
              <a:t>Advice to other ESL students.</a:t>
            </a:r>
          </a:p>
        </p:txBody>
      </p:sp>
      <p:pic>
        <p:nvPicPr>
          <p:cNvPr id="38" name="pasted-image.tif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985250" y="3454400"/>
            <a:ext cx="2641600" cy="2032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/>
          <p:nvPr>
            <p:ph type="title"/>
          </p:nvPr>
        </p:nvSpPr>
        <p:spPr>
          <a:prstGeom prst="rect">
            <a:avLst/>
          </a:prstGeom>
          <a:gradFill>
            <a:gsLst>
              <a:gs pos="0">
                <a:srgbClr val="FBFBFB"/>
              </a:gs>
              <a:gs pos="100000">
                <a:srgbClr val="BEBEBE"/>
              </a:gs>
            </a:gsLst>
            <a:lin ang="5400000"/>
          </a:gradFill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/>
          <a:lstStyle/>
          <a:p>
            <a:pPr lvl="0">
              <a:defRPr sz="1800"/>
            </a:pPr>
            <a:r>
              <a:rPr b="1" sz="3800"/>
              <a:t>Yikes!  </a:t>
            </a:r>
            <a:endParaRPr b="1" sz="3800"/>
          </a:p>
          <a:p>
            <a:pPr lvl="0">
              <a:defRPr sz="1800"/>
            </a:pPr>
            <a:r>
              <a:rPr b="1" sz="3800"/>
              <a:t>How many sentences do we have to write?</a:t>
            </a:r>
          </a:p>
        </p:txBody>
      </p:sp>
      <p:sp>
        <p:nvSpPr>
          <p:cNvPr id="41" name="Shape 41"/>
          <p:cNvSpPr/>
          <p:nvPr>
            <p:ph type="body" idx="1"/>
          </p:nvPr>
        </p:nvSpPr>
        <p:spPr>
          <a:xfrm>
            <a:off x="3517900" y="2609850"/>
            <a:ext cx="7772400" cy="6286500"/>
          </a:xfrm>
          <a:prstGeom prst="rect">
            <a:avLst/>
          </a:prstGeom>
        </p:spPr>
        <p:txBody>
          <a:bodyPr/>
          <a:lstStyle/>
          <a:p>
            <a:pPr lvl="0" marL="0" indent="0">
              <a:buSzTx/>
              <a:buNone/>
              <a:defRPr sz="1800"/>
            </a:pPr>
            <a:r>
              <a:rPr sz="3600"/>
              <a:t>You will have a template that will guide you through the process of writing this autobiography according to the English grammar you have learned this semester.</a:t>
            </a:r>
            <a:endParaRPr sz="3600"/>
          </a:p>
          <a:p>
            <a:pPr lvl="0" marL="0" indent="0">
              <a:buSzTx/>
              <a:buNone/>
              <a:defRPr sz="1800"/>
            </a:pPr>
            <a:r>
              <a:rPr sz="3600"/>
              <a:t>Plan on writing about 10 sentences for each of the first three sections and then 1 sentence for the final section giving advice.  (Total  = 31)</a:t>
            </a:r>
          </a:p>
        </p:txBody>
      </p:sp>
      <p:pic>
        <p:nvPicPr>
          <p:cNvPr id="42" name="pasted-image.ti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27050" y="3279996"/>
            <a:ext cx="2625555" cy="392725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/>
          <p:nvPr>
            <p:ph type="title"/>
          </p:nvPr>
        </p:nvSpPr>
        <p:spPr>
          <a:prstGeom prst="rect">
            <a:avLst/>
          </a:prstGeom>
          <a:blipFill>
            <a:blip r:embed="rId2"/>
          </a:blipFill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/>
          <a:lstStyle>
            <a:lvl1pPr>
              <a:defRPr b="1" sz="4100">
                <a:solidFill>
                  <a:srgbClr val="FFFFFF"/>
                </a:solidFill>
              </a:defRPr>
            </a:lvl1pPr>
          </a:lstStyle>
          <a:p>
            <a:pPr lvl="0">
              <a:defRPr b="0" sz="1800">
                <a:solidFill>
                  <a:srgbClr val="000000"/>
                </a:solidFill>
              </a:defRPr>
            </a:pPr>
            <a:r>
              <a:rPr b="1" sz="4100">
                <a:solidFill>
                  <a:srgbClr val="FFFFFF"/>
                </a:solidFill>
              </a:rPr>
              <a:t>Section 1 - Your Childhood</a:t>
            </a:r>
          </a:p>
        </p:txBody>
      </p:sp>
      <p:sp>
        <p:nvSpPr>
          <p:cNvPr id="45" name="Shape 45"/>
          <p:cNvSpPr/>
          <p:nvPr>
            <p:ph type="body" idx="1"/>
          </p:nvPr>
        </p:nvSpPr>
        <p:spPr>
          <a:xfrm>
            <a:off x="952500" y="2946400"/>
            <a:ext cx="11099800" cy="6438900"/>
          </a:xfrm>
          <a:prstGeom prst="rect">
            <a:avLst/>
          </a:prstGeom>
        </p:spPr>
        <p:txBody>
          <a:bodyPr/>
          <a:lstStyle/>
          <a:p>
            <a:pPr lvl="0" marL="368934" indent="-368934" defTabSz="484886">
              <a:spcBef>
                <a:spcPts val="3400"/>
              </a:spcBef>
              <a:defRPr sz="1800"/>
            </a:pPr>
            <a:r>
              <a:rPr sz="2988"/>
              <a:t>Paragraphs about your childhood are in </a:t>
            </a:r>
            <a:r>
              <a:rPr sz="2988" u="sng"/>
              <a:t>past tense</a:t>
            </a:r>
            <a:r>
              <a:rPr sz="2988"/>
              <a:t>.</a:t>
            </a:r>
            <a:endParaRPr sz="2988"/>
          </a:p>
          <a:p>
            <a:pPr lvl="0" marL="368934" indent="-368934" defTabSz="484886">
              <a:spcBef>
                <a:spcPts val="3400"/>
              </a:spcBef>
              <a:defRPr sz="1800"/>
            </a:pPr>
            <a:r>
              <a:rPr sz="2988"/>
              <a:t>Use clauses with “WHEN”, “WHILE” and “AGO”</a:t>
            </a:r>
            <a:endParaRPr sz="2988"/>
          </a:p>
          <a:p>
            <a:pPr lvl="0" marL="368934" indent="-368934" defTabSz="484886">
              <a:spcBef>
                <a:spcPts val="3400"/>
              </a:spcBef>
              <a:defRPr sz="1800"/>
            </a:pPr>
            <a:r>
              <a:rPr sz="2988"/>
              <a:t>Use </a:t>
            </a:r>
            <a:r>
              <a:rPr sz="2988" u="sng"/>
              <a:t>past progressive</a:t>
            </a:r>
            <a:r>
              <a:rPr sz="2988"/>
              <a:t> when comparing two events happening at the same time.</a:t>
            </a:r>
            <a:endParaRPr sz="2988"/>
          </a:p>
          <a:p>
            <a:pPr lvl="0" marL="368934" indent="-368934" defTabSz="484886">
              <a:spcBef>
                <a:spcPts val="3400"/>
              </a:spcBef>
              <a:defRPr sz="1800"/>
            </a:pPr>
            <a:r>
              <a:rPr sz="2988"/>
              <a:t>What did you “HAVE TO” do as a child?  What “COULD” you do well?  What “COULDN’T” you do?</a:t>
            </a:r>
            <a:endParaRPr sz="2988"/>
          </a:p>
          <a:p>
            <a:pPr lvl="0" marL="368934" indent="-368934" defTabSz="484886">
              <a:spcBef>
                <a:spcPts val="3400"/>
              </a:spcBef>
              <a:defRPr sz="1800"/>
            </a:pPr>
            <a:r>
              <a:rPr sz="2988"/>
              <a:t>Use adjectives and adverbs to describe yourself as a child. </a:t>
            </a:r>
            <a:endParaRPr sz="2988"/>
          </a:p>
          <a:p>
            <a:pPr lvl="0" marL="368934" indent="-368934" defTabSz="484886">
              <a:spcBef>
                <a:spcPts val="3400"/>
              </a:spcBef>
              <a:defRPr sz="1800"/>
            </a:pPr>
            <a:r>
              <a:rPr sz="2988"/>
              <a:t>Compare yourself to another member of your family.  Are you “ALIKE” or “DIFFERENT FROM” them?</a:t>
            </a:r>
          </a:p>
        </p:txBody>
      </p:sp>
    </p:spTree>
  </p:cSld>
  <p:clrMapOvr>
    <a:masterClrMapping/>
  </p:clrMapOvr>
  <p:transition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/>
          <p:nvPr>
            <p:ph type="title"/>
          </p:nvPr>
        </p:nvSpPr>
        <p:spPr>
          <a:prstGeom prst="rect">
            <a:avLst/>
          </a:prstGeom>
          <a:blipFill>
            <a:blip r:embed="rId2"/>
          </a:blipFill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/>
          <a:lstStyle>
            <a:lvl1pPr>
              <a:defRPr b="1" sz="4100">
                <a:solidFill>
                  <a:srgbClr val="FFFFFF"/>
                </a:solidFill>
              </a:defRPr>
            </a:lvl1pPr>
          </a:lstStyle>
          <a:p>
            <a:pPr lvl="0">
              <a:defRPr b="0" sz="1800">
                <a:solidFill>
                  <a:srgbClr val="000000"/>
                </a:solidFill>
              </a:defRPr>
            </a:pPr>
            <a:r>
              <a:rPr b="1" sz="4100">
                <a:solidFill>
                  <a:srgbClr val="FFFFFF"/>
                </a:solidFill>
              </a:rPr>
              <a:t>Section 2 - What You Are Doing Now </a:t>
            </a:r>
          </a:p>
        </p:txBody>
      </p:sp>
      <p:sp>
        <p:nvSpPr>
          <p:cNvPr id="48" name="Shape 48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 marL="311150" indent="-311150" defTabSz="408940">
              <a:spcBef>
                <a:spcPts val="2900"/>
              </a:spcBef>
              <a:defRPr sz="1800"/>
            </a:pPr>
            <a:r>
              <a:rPr sz="2520"/>
              <a:t>When writing about your life now, use </a:t>
            </a:r>
            <a:r>
              <a:rPr sz="2520" u="sng"/>
              <a:t>present tense</a:t>
            </a:r>
            <a:r>
              <a:rPr sz="2520"/>
              <a:t> or </a:t>
            </a:r>
            <a:r>
              <a:rPr sz="2520" u="sng"/>
              <a:t>present progressive tense</a:t>
            </a:r>
            <a:endParaRPr sz="2520" u="sng"/>
          </a:p>
          <a:p>
            <a:pPr lvl="0" marL="311150" indent="-311150" defTabSz="408940">
              <a:spcBef>
                <a:spcPts val="2900"/>
              </a:spcBef>
              <a:defRPr sz="1800"/>
            </a:pPr>
            <a:r>
              <a:rPr sz="2520"/>
              <a:t>Use “TOO” and “VERY”, to describe some things in your life now you like and don’t like.</a:t>
            </a:r>
            <a:endParaRPr sz="2520"/>
          </a:p>
          <a:p>
            <a:pPr lvl="0" marL="311150" indent="-311150" defTabSz="408940">
              <a:spcBef>
                <a:spcPts val="2900"/>
              </a:spcBef>
              <a:defRPr sz="1800"/>
            </a:pPr>
            <a:r>
              <a:rPr sz="2520"/>
              <a:t>Use “SOME” and “ANY” to describe what you have and don’t have now.</a:t>
            </a:r>
            <a:endParaRPr sz="2520"/>
          </a:p>
          <a:p>
            <a:pPr lvl="0" marL="311150" indent="-311150" defTabSz="408940">
              <a:spcBef>
                <a:spcPts val="2900"/>
              </a:spcBef>
              <a:defRPr sz="1800"/>
            </a:pPr>
            <a:r>
              <a:rPr sz="2520"/>
              <a:t>Using “IF” clauses, describe issues that can happen and how you react to them.</a:t>
            </a:r>
            <a:endParaRPr sz="2520"/>
          </a:p>
          <a:p>
            <a:pPr lvl="0" marL="311150" indent="-311150" defTabSz="408940">
              <a:spcBef>
                <a:spcPts val="2900"/>
              </a:spcBef>
              <a:defRPr sz="1800"/>
            </a:pPr>
            <a:r>
              <a:rPr sz="2520"/>
              <a:t>What “CAN” you do well and what are you “NOT ABLE TO” do or “DON’T KNOW HOW TO” do?</a:t>
            </a:r>
            <a:endParaRPr sz="2520"/>
          </a:p>
          <a:p>
            <a:pPr lvl="0" marL="311150" indent="-311150" defTabSz="408940">
              <a:spcBef>
                <a:spcPts val="2900"/>
              </a:spcBef>
              <a:defRPr sz="1800"/>
            </a:pPr>
            <a:r>
              <a:rPr sz="2520"/>
              <a:t>Compare yourself to </a:t>
            </a:r>
            <a:r>
              <a:rPr i="1" sz="2520"/>
              <a:t>all</a:t>
            </a:r>
            <a:r>
              <a:rPr sz="2520"/>
              <a:t> </a:t>
            </a:r>
            <a:r>
              <a:rPr i="1" sz="2520"/>
              <a:t>the other students</a:t>
            </a:r>
            <a:r>
              <a:rPr sz="2520"/>
              <a:t> in the classroom using </a:t>
            </a:r>
            <a:r>
              <a:rPr sz="2520" u="sng"/>
              <a:t>superlatives</a:t>
            </a:r>
            <a:r>
              <a:rPr sz="2520"/>
              <a:t> we learned, like “BEST”, and “ONE OF THE”.</a:t>
            </a:r>
          </a:p>
        </p:txBody>
      </p:sp>
    </p:spTree>
  </p:cSld>
  <p:clrMapOvr>
    <a:masterClrMapping/>
  </p:clrMapOvr>
  <p:transition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/>
          <p:nvPr>
            <p:ph type="title"/>
          </p:nvPr>
        </p:nvSpPr>
        <p:spPr>
          <a:prstGeom prst="rect">
            <a:avLst/>
          </a:prstGeom>
          <a:blipFill>
            <a:blip r:embed="rId2"/>
          </a:blipFill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/>
          <a:lstStyle>
            <a:lvl1pPr>
              <a:defRPr b="1" sz="4100">
                <a:solidFill>
                  <a:srgbClr val="FFFFFF"/>
                </a:solidFill>
              </a:defRPr>
            </a:lvl1pPr>
          </a:lstStyle>
          <a:p>
            <a:pPr lvl="0">
              <a:defRPr b="0" sz="1800">
                <a:solidFill>
                  <a:srgbClr val="000000"/>
                </a:solidFill>
              </a:defRPr>
            </a:pPr>
            <a:r>
              <a:rPr b="1" sz="4100">
                <a:solidFill>
                  <a:srgbClr val="FFFFFF"/>
                </a:solidFill>
              </a:rPr>
              <a:t>Section 3 - Your Future!</a:t>
            </a:r>
          </a:p>
        </p:txBody>
      </p:sp>
      <p:sp>
        <p:nvSpPr>
          <p:cNvPr id="51" name="Shape 51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 marL="364489" indent="-364489" defTabSz="479044">
              <a:spcBef>
                <a:spcPts val="3400"/>
              </a:spcBef>
              <a:defRPr sz="1800"/>
            </a:pPr>
            <a:r>
              <a:rPr sz="2952"/>
              <a:t>Use “WILL” and “BE GOING TO” when writing about the future.</a:t>
            </a:r>
            <a:endParaRPr sz="2952"/>
          </a:p>
          <a:p>
            <a:pPr lvl="0" marL="364489" indent="-364489" defTabSz="479044">
              <a:spcBef>
                <a:spcPts val="3400"/>
              </a:spcBef>
              <a:defRPr sz="1800"/>
            </a:pPr>
            <a:r>
              <a:rPr sz="2952"/>
              <a:t>What “SHOULD” you do?  What “MUST” you do?</a:t>
            </a:r>
            <a:endParaRPr sz="2952"/>
          </a:p>
          <a:p>
            <a:pPr lvl="0" marL="364489" indent="-364489" defTabSz="479044">
              <a:spcBef>
                <a:spcPts val="3400"/>
              </a:spcBef>
              <a:defRPr sz="1800"/>
            </a:pPr>
            <a:r>
              <a:rPr sz="2952"/>
              <a:t>Use “IN” to write about when each part of your future will be.  </a:t>
            </a:r>
            <a:endParaRPr sz="2952"/>
          </a:p>
          <a:p>
            <a:pPr lvl="0" marL="364489" indent="-364489" defTabSz="479044">
              <a:spcBef>
                <a:spcPts val="3400"/>
              </a:spcBef>
              <a:defRPr sz="1800"/>
            </a:pPr>
            <a:r>
              <a:rPr sz="2952"/>
              <a:t>Use “LET’S” to describe how you tell your family about your plans.</a:t>
            </a:r>
            <a:endParaRPr sz="2952"/>
          </a:p>
          <a:p>
            <a:pPr lvl="0" marL="364489" indent="-364489" defTabSz="479044">
              <a:spcBef>
                <a:spcPts val="3400"/>
              </a:spcBef>
              <a:defRPr sz="1800"/>
            </a:pPr>
            <a:r>
              <a:rPr sz="2952"/>
              <a:t>Use “SOME”, “EVERY” and “NO” with -</a:t>
            </a:r>
            <a:r>
              <a:rPr i="1" sz="2952"/>
              <a:t>body</a:t>
            </a:r>
            <a:r>
              <a:rPr sz="2952"/>
              <a:t>, </a:t>
            </a:r>
            <a:r>
              <a:rPr i="1" sz="2952"/>
              <a:t>-thing</a:t>
            </a:r>
            <a:r>
              <a:rPr sz="2952"/>
              <a:t> and </a:t>
            </a:r>
            <a:r>
              <a:rPr i="1" sz="2952"/>
              <a:t>-one</a:t>
            </a:r>
            <a:r>
              <a:rPr sz="2952"/>
              <a:t> to describe how you will plan your future with others.</a:t>
            </a:r>
            <a:endParaRPr sz="2952"/>
          </a:p>
          <a:p>
            <a:pPr lvl="0" marL="364489" indent="-364489" defTabSz="479044">
              <a:spcBef>
                <a:spcPts val="3400"/>
              </a:spcBef>
              <a:defRPr sz="1800"/>
            </a:pPr>
            <a:r>
              <a:rPr sz="2952"/>
              <a:t>Describe yourself in the future using adjectives and adverbs.</a:t>
            </a:r>
          </a:p>
        </p:txBody>
      </p:sp>
    </p:spTree>
  </p:cSld>
  <p:clrMapOvr>
    <a:masterClrMapping/>
  </p:clrMapOvr>
  <p:transition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/>
          <p:nvPr>
            <p:ph type="title"/>
          </p:nvPr>
        </p:nvSpPr>
        <p:spPr>
          <a:prstGeom prst="rect">
            <a:avLst/>
          </a:prstGeom>
          <a:blipFill>
            <a:blip r:embed="rId2"/>
          </a:blipFill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/>
          <a:lstStyle>
            <a:lvl1pPr>
              <a:defRPr b="1" sz="4100">
                <a:solidFill>
                  <a:srgbClr val="FFFFFF"/>
                </a:solidFill>
              </a:defRPr>
            </a:lvl1pPr>
          </a:lstStyle>
          <a:p>
            <a:pPr lvl="0">
              <a:defRPr b="0" sz="1800">
                <a:solidFill>
                  <a:srgbClr val="000000"/>
                </a:solidFill>
              </a:defRPr>
            </a:pPr>
            <a:r>
              <a:rPr b="1" sz="4100">
                <a:solidFill>
                  <a:srgbClr val="FFFFFF"/>
                </a:solidFill>
              </a:rPr>
              <a:t>Section 4 - Advice</a:t>
            </a:r>
          </a:p>
        </p:txBody>
      </p:sp>
      <p:sp>
        <p:nvSpPr>
          <p:cNvPr id="54" name="Shape 54"/>
          <p:cNvSpPr/>
          <p:nvPr>
            <p:ph type="body" idx="1"/>
          </p:nvPr>
        </p:nvSpPr>
        <p:spPr>
          <a:xfrm>
            <a:off x="1092200" y="2609850"/>
            <a:ext cx="7378700" cy="628650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600"/>
              <a:t>This section is </a:t>
            </a:r>
            <a:r>
              <a:rPr i="1" sz="3600"/>
              <a:t>one sentence</a:t>
            </a:r>
            <a:r>
              <a:rPr sz="3600"/>
              <a:t> only.</a:t>
            </a:r>
            <a:endParaRPr sz="3600"/>
          </a:p>
          <a:p>
            <a:pPr lvl="0">
              <a:defRPr sz="1800"/>
            </a:pPr>
            <a:r>
              <a:rPr sz="3600"/>
              <a:t>Using the </a:t>
            </a:r>
            <a:r>
              <a:rPr sz="3600" u="sng"/>
              <a:t>imperative</a:t>
            </a:r>
            <a:r>
              <a:rPr sz="3600"/>
              <a:t>, give other ESL students your best advice about something you have learned either at college or in life.</a:t>
            </a:r>
          </a:p>
        </p:txBody>
      </p:sp>
      <p:pic>
        <p:nvPicPr>
          <p:cNvPr id="55" name="pasted-image.tif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921750" y="4165600"/>
            <a:ext cx="3175000" cy="3175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/>
          <p:nvPr>
            <p:ph type="body" idx="1"/>
          </p:nvPr>
        </p:nvSpPr>
        <p:spPr>
          <a:xfrm>
            <a:off x="368845" y="6400800"/>
            <a:ext cx="12076610" cy="2781300"/>
          </a:xfrm>
          <a:prstGeom prst="rect">
            <a:avLst/>
          </a:prstGeom>
          <a:solidFill>
            <a:srgbClr val="51A7F9"/>
          </a:solidFill>
          <a:ln w="50800">
            <a:solidFill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/>
          <a:lstStyle/>
          <a:p>
            <a:pPr lvl="0" marL="0" indent="0" algn="ctr">
              <a:spcBef>
                <a:spcPts val="0"/>
              </a:spcBef>
              <a:buSzTx/>
              <a:buNone/>
              <a:defRPr sz="1800"/>
            </a:pPr>
            <a:r>
              <a:rPr sz="2400"/>
              <a:t>    </a:t>
            </a:r>
            <a:r>
              <a:rPr b="1" sz="4100"/>
              <a:t>Study Chapters 8 - 15</a:t>
            </a:r>
            <a:endParaRPr b="1" sz="4100"/>
          </a:p>
          <a:p>
            <a:pPr lvl="0" marL="0" indent="0" algn="ctr">
              <a:spcBef>
                <a:spcPts val="0"/>
              </a:spcBef>
              <a:buSzTx/>
              <a:buNone/>
              <a:defRPr sz="1800"/>
            </a:pPr>
            <a:r>
              <a:rPr b="1" sz="4100"/>
              <a:t>    Complete your WORKBOOK for all chapters</a:t>
            </a:r>
          </a:p>
        </p:txBody>
      </p:sp>
      <p:sp>
        <p:nvSpPr>
          <p:cNvPr id="58" name="Shape 58"/>
          <p:cNvSpPr/>
          <p:nvPr/>
        </p:nvSpPr>
        <p:spPr>
          <a:xfrm>
            <a:off x="760692" y="1384300"/>
            <a:ext cx="4764570" cy="3149601"/>
          </a:xfrm>
          <a:prstGeom prst="rect">
            <a:avLst/>
          </a:prstGeom>
          <a:blipFill>
            <a:blip r:embed="rId2"/>
          </a:blip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 lvl="0">
              <a:defRPr sz="1800"/>
            </a:pPr>
            <a:r>
              <a:rPr b="1" sz="3300">
                <a:solidFill>
                  <a:srgbClr val="FFFFFF"/>
                </a:solidFill>
              </a:rPr>
              <a:t>Your  life  can  be  real  or  make-believe </a:t>
            </a:r>
            <a:endParaRPr b="1" sz="3300">
              <a:solidFill>
                <a:srgbClr val="FFFFFF"/>
              </a:solidFill>
            </a:endParaRPr>
          </a:p>
          <a:p>
            <a:pPr lvl="0">
              <a:defRPr sz="1800"/>
            </a:pPr>
            <a:r>
              <a:rPr b="1" sz="3300">
                <a:solidFill>
                  <a:srgbClr val="FFFFFF"/>
                </a:solidFill>
              </a:rPr>
              <a:t>in  this  assignment!!</a:t>
            </a:r>
            <a:endParaRPr b="1" sz="3300">
              <a:solidFill>
                <a:srgbClr val="FFFFFF"/>
              </a:solidFill>
            </a:endParaRPr>
          </a:p>
          <a:p>
            <a:pPr lvl="0">
              <a:defRPr sz="1800"/>
            </a:pPr>
            <a:endParaRPr b="1" sz="3300">
              <a:solidFill>
                <a:srgbClr val="FFFFFF"/>
              </a:solidFill>
            </a:endParaRPr>
          </a:p>
          <a:p>
            <a:pPr lvl="0">
              <a:defRPr sz="1800"/>
            </a:pPr>
            <a:r>
              <a:rPr b="1" sz="3300">
                <a:solidFill>
                  <a:srgbClr val="FFFFFF"/>
                </a:solidFill>
              </a:rPr>
              <a:t>You  can  be  serious  or  have  fun  with   it.</a:t>
            </a:r>
          </a:p>
        </p:txBody>
      </p:sp>
      <p:pic>
        <p:nvPicPr>
          <p:cNvPr id="59" name="pasted-image.tif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477074" y="1034851"/>
            <a:ext cx="4991498" cy="499149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>
</file>

<file path=ppt/theme/_rels/theme1.xml.rels><?xml version="1.0" encoding="UTF-8" standalone="yes"?><Relationships xmlns="http://schemas.openxmlformats.org/package/2006/relationships"><Relationship Id="rId1" Type="http://schemas.openxmlformats.org/officeDocument/2006/relationships/image" Target="../media/image1.png"/></Relationships>

</file>

<file path=ppt/theme/_rels/theme2.xml.rels><?xml version="1.0" encoding="UTF-8" standalone="yes"?><Relationships xmlns="http://schemas.openxmlformats.org/package/2006/relationships"><Relationship Id="rId1" Type="http://schemas.openxmlformats.org/officeDocument/2006/relationships/image" Target="../media/image1.png"/></Relationships>
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50800" dist="12700" dir="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>
          <a:outerShdw sx="100000" sy="100000" kx="0" ky="0" algn="b" rotWithShape="0" blurRad="38100" dist="25400" dir="540000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50800" dist="12700" dir="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>
          <a:outerShdw sx="100000" sy="100000" kx="0" ky="0" algn="b" rotWithShape="0" blurRad="38100" dist="25400" dir="540000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