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4"/>
  </p:handoutMasterIdLst>
  <p:sldIdLst>
    <p:sldId id="256" r:id="rId2"/>
    <p:sldId id="296" r:id="rId3"/>
    <p:sldId id="271" r:id="rId4"/>
    <p:sldId id="299" r:id="rId5"/>
    <p:sldId id="269" r:id="rId6"/>
    <p:sldId id="300" r:id="rId7"/>
    <p:sldId id="301" r:id="rId8"/>
    <p:sldId id="264" r:id="rId9"/>
    <p:sldId id="302" r:id="rId10"/>
    <p:sldId id="279" r:id="rId11"/>
    <p:sldId id="268" r:id="rId12"/>
    <p:sldId id="30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6"/>
    <p:restoredTop sz="94693"/>
  </p:normalViewPr>
  <p:slideViewPr>
    <p:cSldViewPr>
      <p:cViewPr>
        <p:scale>
          <a:sx n="100" d="100"/>
          <a:sy n="100" d="100"/>
        </p:scale>
        <p:origin x="760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handoutMaster" Target="handoutMasters/handout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6261B-A6D4-9240-9C12-88029037E322}" type="datetimeFigureOut">
              <a:rPr lang="en-US" smtClean="0"/>
              <a:t>8/17/16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5D0A1-1968-094E-A565-A23DD5406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85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B3791-1841-41A5-9C8A-E1E0A23CD1A4}" type="datetimeFigureOut">
              <a:rPr lang="en-US" smtClean="0"/>
              <a:pPr/>
              <a:t>8/17/16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498-ECA0-4FE7-A045-383ED2436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ats.estrellamountain.edu/assessment/what-did-you-say-i-am-human-campaign" TargetMode="External"/><Relationship Id="rId4" Type="http://schemas.openxmlformats.org/officeDocument/2006/relationships/hyperlink" Target="https://cats.estrellamountain.edu/assessment/accounting-chapter-6-re-teach" TargetMode="External"/><Relationship Id="rId5" Type="http://schemas.openxmlformats.org/officeDocument/2006/relationships/hyperlink" Target="https://cats.estrellamountain.edu/assessment/lead-example-providing-student-examples-improve-student-submissions" TargetMode="External"/><Relationship Id="rId6" Type="http://schemas.openxmlformats.org/officeDocument/2006/relationships/hyperlink" Target="https://cats.estrellamountain.edu/assessment/charting-my-progress-using-graphs-interpret-clinical-lab-data-bio-202" TargetMode="External"/><Relationship Id="rId7" Type="http://schemas.openxmlformats.org/officeDocument/2006/relationships/hyperlink" Target="https://cats.estrellamountain.edu/assessment/stimulating-body-stimulate-mind-statistically-significant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ats.estrellamountain.edu/assessment/four-exams-or-five-exams-or-sotl-research-needs-control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ats.estrellamountain.ed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HAPPENS!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295400"/>
            <a:ext cx="7924800" cy="5257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AGENDA for </a:t>
            </a:r>
            <a:r>
              <a:rPr lang="en-US" dirty="0" smtClean="0"/>
              <a:t>August 18</a:t>
            </a:r>
            <a:r>
              <a:rPr lang="en-US" baseline="30000" dirty="0" smtClean="0"/>
              <a:t>th</a:t>
            </a:r>
            <a:r>
              <a:rPr lang="en-US" dirty="0" smtClean="0"/>
              <a:t>, 2016</a:t>
            </a:r>
            <a:endParaRPr lang="en-US" dirty="0" smtClean="0"/>
          </a:p>
          <a:p>
            <a:r>
              <a:rPr lang="en-US" dirty="0" smtClean="0"/>
              <a:t>2015- 2016 SAAC </a:t>
            </a:r>
            <a:r>
              <a:rPr lang="en-US" dirty="0" smtClean="0"/>
              <a:t>Members Shout Out!</a:t>
            </a:r>
          </a:p>
          <a:p>
            <a:r>
              <a:rPr lang="en-US" dirty="0" smtClean="0"/>
              <a:t>They ”Took a Shot” at Assessment</a:t>
            </a:r>
          </a:p>
          <a:p>
            <a:r>
              <a:rPr lang="en-US" dirty="0" smtClean="0"/>
              <a:t>Cats </a:t>
            </a:r>
            <a:r>
              <a:rPr lang="en-US" dirty="0"/>
              <a:t>of the Month Share </a:t>
            </a:r>
            <a:r>
              <a:rPr lang="en-US" dirty="0" smtClean="0"/>
              <a:t>Out</a:t>
            </a:r>
          </a:p>
          <a:p>
            <a:r>
              <a:rPr lang="en-US" dirty="0" smtClean="0"/>
              <a:t>CAT Scan</a:t>
            </a:r>
            <a:endParaRPr lang="en-US" dirty="0"/>
          </a:p>
          <a:p>
            <a:r>
              <a:rPr lang="en-US" dirty="0"/>
              <a:t>General Education Abilities Assessments</a:t>
            </a:r>
          </a:p>
          <a:p>
            <a:pPr lvl="1"/>
            <a:r>
              <a:rPr lang="en-US" dirty="0" smtClean="0"/>
              <a:t>Communication Information</a:t>
            </a:r>
          </a:p>
          <a:p>
            <a:pPr lvl="1"/>
            <a:r>
              <a:rPr lang="en-US" dirty="0" smtClean="0"/>
              <a:t>Communication Recruitment</a:t>
            </a:r>
            <a:endParaRPr lang="en-US" dirty="0" smtClean="0"/>
          </a:p>
          <a:p>
            <a:r>
              <a:rPr lang="en-US" dirty="0" smtClean="0"/>
              <a:t>Down and Dirty Cooperative Learning Strategies</a:t>
            </a:r>
          </a:p>
          <a:p>
            <a:r>
              <a:rPr lang="en-US" dirty="0" smtClean="0"/>
              <a:t>Differentiated Assessment </a:t>
            </a:r>
            <a:r>
              <a:rPr lang="en-US" dirty="0" smtClean="0"/>
              <a:t>Workshop</a:t>
            </a:r>
          </a:p>
          <a:p>
            <a:pPr lvl="1"/>
            <a:r>
              <a:rPr lang="en-US" dirty="0"/>
              <a:t>Data Use to Close the Loop (complete the cycle) – Norma Hernandez</a:t>
            </a:r>
          </a:p>
          <a:p>
            <a:pPr lvl="1"/>
            <a:r>
              <a:rPr lang="en-US" dirty="0"/>
              <a:t>Learning Objectives Design for Probationary Faculty - Michelle Breaux and Pete Turner</a:t>
            </a:r>
          </a:p>
          <a:p>
            <a:pPr lvl="1"/>
            <a:r>
              <a:rPr lang="en-US" dirty="0"/>
              <a:t>Open Workshop for CATS – Becky Baranowski</a:t>
            </a:r>
          </a:p>
          <a:p>
            <a:r>
              <a:rPr lang="en-US" dirty="0" smtClean="0"/>
              <a:t>Assessment Olympics!</a:t>
            </a:r>
            <a:endParaRPr lang="en-US" dirty="0" smtClean="0"/>
          </a:p>
          <a:p>
            <a:r>
              <a:rPr lang="en-US" dirty="0" smtClean="0"/>
              <a:t>Lunch</a:t>
            </a:r>
          </a:p>
          <a:p>
            <a:pPr lvl="1"/>
            <a:endParaRPr lang="en-US" dirty="0" smtClean="0"/>
          </a:p>
          <a:p>
            <a:pPr marL="5715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5760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Differentiated Assessment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125112" cy="46482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Please self-select into one of </a:t>
            </a:r>
            <a:r>
              <a:rPr lang="en-US" sz="2400" b="1" dirty="0" smtClean="0">
                <a:solidFill>
                  <a:schemeClr val="bg1"/>
                </a:solidFill>
              </a:rPr>
              <a:t>three </a:t>
            </a:r>
            <a:r>
              <a:rPr lang="en-US" sz="2400" b="1" dirty="0">
                <a:solidFill>
                  <a:schemeClr val="bg1"/>
                </a:solidFill>
              </a:rPr>
              <a:t>groups</a:t>
            </a:r>
          </a:p>
          <a:p>
            <a:pPr lvl="1"/>
            <a:r>
              <a:rPr lang="en-US" sz="2400" dirty="0"/>
              <a:t>Data Use to Close the Loop (complete the cycle) – Norma Hernandez</a:t>
            </a:r>
          </a:p>
          <a:p>
            <a:pPr lvl="1"/>
            <a:r>
              <a:rPr lang="en-US" sz="2400" dirty="0"/>
              <a:t>Learning Objectives Design for Probationary Faculty - Michelle Breaux and Pete Turner</a:t>
            </a:r>
          </a:p>
          <a:p>
            <a:pPr lvl="1"/>
            <a:r>
              <a:rPr lang="en-US" sz="2400" dirty="0"/>
              <a:t>Open Workshop for CATS – Becky Baranowski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575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And now . . .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ASSESSMENT </a:t>
            </a:r>
            <a:r>
              <a:rPr lang="en-US" sz="4000" dirty="0" smtClean="0"/>
              <a:t>OLYMPICS!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119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and Lunch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Ticket to lunch is your evaluation sheet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372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. . 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28600"/>
            <a:ext cx="5634784" cy="4052888"/>
          </a:xfrm>
        </p:spPr>
      </p:pic>
      <p:sp>
        <p:nvSpPr>
          <p:cNvPr id="5" name="TextBox 4"/>
          <p:cNvSpPr txBox="1"/>
          <p:nvPr/>
        </p:nvSpPr>
        <p:spPr>
          <a:xfrm>
            <a:off x="457200" y="4800600"/>
            <a:ext cx="8245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Did you hear about the cow that jumped over the barbed wire fence?</a:t>
            </a:r>
          </a:p>
          <a:p>
            <a:endParaRPr lang="en-US" dirty="0"/>
          </a:p>
          <a:p>
            <a:r>
              <a:rPr lang="en-US" dirty="0" smtClean="0"/>
              <a:t>It was udder destruction!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SAAC committee </a:t>
            </a:r>
            <a:r>
              <a:rPr lang="en-US" dirty="0" smtClean="0"/>
              <a:t>2015-2016 </a:t>
            </a:r>
            <a:r>
              <a:rPr lang="en-US" dirty="0" smtClean="0"/>
              <a:t>shout out!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Valerie Akuna</a:t>
            </a:r>
          </a:p>
          <a:p>
            <a:r>
              <a:rPr lang="en-US" dirty="0" smtClean="0"/>
              <a:t>Becky Baranowski</a:t>
            </a:r>
          </a:p>
          <a:p>
            <a:r>
              <a:rPr lang="en-US" dirty="0" smtClean="0"/>
              <a:t>Jason Martinez</a:t>
            </a:r>
            <a:endParaRPr lang="en-US" dirty="0" smtClean="0"/>
          </a:p>
          <a:p>
            <a:r>
              <a:rPr lang="en-US" dirty="0" smtClean="0"/>
              <a:t>Patricia Cardenas-Adame</a:t>
            </a:r>
          </a:p>
          <a:p>
            <a:r>
              <a:rPr lang="en-US" dirty="0" smtClean="0"/>
              <a:t>Kathleen Iudicello</a:t>
            </a:r>
          </a:p>
          <a:p>
            <a:r>
              <a:rPr lang="en-US" dirty="0" smtClean="0"/>
              <a:t>Tanisha </a:t>
            </a:r>
            <a:r>
              <a:rPr lang="en-US" dirty="0" smtClean="0"/>
              <a:t>Maxwell-Johnson</a:t>
            </a:r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Terry Meyer</a:t>
            </a:r>
          </a:p>
          <a:p>
            <a:r>
              <a:rPr lang="en-US" dirty="0" smtClean="0"/>
              <a:t>Heather Muns</a:t>
            </a:r>
          </a:p>
          <a:p>
            <a:r>
              <a:rPr lang="en-US" dirty="0" smtClean="0"/>
              <a:t>Bronwen Steele</a:t>
            </a:r>
          </a:p>
          <a:p>
            <a:r>
              <a:rPr lang="en-US" dirty="0" smtClean="0"/>
              <a:t>Pete Turner</a:t>
            </a:r>
          </a:p>
          <a:p>
            <a:r>
              <a:rPr lang="en-US" dirty="0" smtClean="0"/>
              <a:t>Olga Tsoudis</a:t>
            </a:r>
          </a:p>
          <a:p>
            <a:r>
              <a:rPr lang="en-US" dirty="0" smtClean="0"/>
              <a:t>Jim Waugh</a:t>
            </a:r>
          </a:p>
          <a:p>
            <a:r>
              <a:rPr lang="en-US" dirty="0" smtClean="0"/>
              <a:t>Rene’ </a:t>
            </a:r>
            <a:r>
              <a:rPr lang="en-US" dirty="0" err="1" smtClean="0"/>
              <a:t>Willekins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2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123080" cy="924475"/>
          </a:xfrm>
        </p:spPr>
        <p:txBody>
          <a:bodyPr/>
          <a:lstStyle/>
          <a:p>
            <a:r>
              <a:rPr lang="en-US" dirty="0" smtClean="0"/>
              <a:t>They Took a Shot at Assessment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6319" y="1948597"/>
            <a:ext cx="2819400" cy="4819651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Inhye</a:t>
            </a:r>
            <a:r>
              <a:rPr lang="en-US" dirty="0" smtClean="0"/>
              <a:t> Peterson</a:t>
            </a:r>
          </a:p>
          <a:p>
            <a:r>
              <a:rPr lang="en-US" dirty="0" smtClean="0"/>
              <a:t>Jessica Brown</a:t>
            </a:r>
          </a:p>
          <a:p>
            <a:r>
              <a:rPr lang="en-US" dirty="0" smtClean="0"/>
              <a:t>Jim </a:t>
            </a:r>
            <a:r>
              <a:rPr lang="en-US" dirty="0" err="1" smtClean="0"/>
              <a:t>Cervin</a:t>
            </a:r>
            <a:endParaRPr lang="en-US" dirty="0" smtClean="0"/>
          </a:p>
          <a:p>
            <a:r>
              <a:rPr lang="en-US" dirty="0" smtClean="0"/>
              <a:t>Rachel Holmes</a:t>
            </a:r>
          </a:p>
          <a:p>
            <a:r>
              <a:rPr lang="en-US" dirty="0" smtClean="0"/>
              <a:t>Erik </a:t>
            </a:r>
            <a:r>
              <a:rPr lang="en-US" dirty="0" err="1" smtClean="0"/>
              <a:t>Huntsinger</a:t>
            </a:r>
            <a:endParaRPr lang="en-US" dirty="0" smtClean="0"/>
          </a:p>
          <a:p>
            <a:r>
              <a:rPr lang="en-US" dirty="0" smtClean="0"/>
              <a:t>Kelly </a:t>
            </a:r>
            <a:r>
              <a:rPr lang="en-US" dirty="0" err="1" smtClean="0"/>
              <a:t>Loucey</a:t>
            </a:r>
            <a:endParaRPr lang="en-US" dirty="0" smtClean="0"/>
          </a:p>
          <a:p>
            <a:r>
              <a:rPr lang="en-US" dirty="0" smtClean="0"/>
              <a:t>Timothy McMichael</a:t>
            </a:r>
          </a:p>
          <a:p>
            <a:r>
              <a:rPr lang="en-US" dirty="0" smtClean="0"/>
              <a:t>Jim Nichols</a:t>
            </a:r>
          </a:p>
          <a:p>
            <a:r>
              <a:rPr lang="en-US" dirty="0" err="1" smtClean="0"/>
              <a:t>Bronwen</a:t>
            </a:r>
            <a:r>
              <a:rPr lang="en-US" dirty="0" smtClean="0"/>
              <a:t> Steele</a:t>
            </a:r>
          </a:p>
          <a:p>
            <a:r>
              <a:rPr lang="en-US" dirty="0" smtClean="0"/>
              <a:t>Olga </a:t>
            </a:r>
            <a:r>
              <a:rPr lang="en-US" dirty="0" err="1" smtClean="0"/>
              <a:t>Tsoudis</a:t>
            </a:r>
            <a:endParaRPr lang="en-US" dirty="0" smtClean="0"/>
          </a:p>
          <a:p>
            <a:r>
              <a:rPr lang="en-US" dirty="0" smtClean="0"/>
              <a:t>Peter Turner</a:t>
            </a:r>
          </a:p>
          <a:p>
            <a:r>
              <a:rPr lang="en-US" dirty="0" smtClean="0"/>
              <a:t>Becky Baranowski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8080" y="1426237"/>
            <a:ext cx="3317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Writing Composition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1426237"/>
            <a:ext cx="5278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Social, Civic, Global </a:t>
            </a:r>
            <a:r>
              <a:rPr lang="en-US" sz="2400" dirty="0" err="1" smtClean="0"/>
              <a:t>Resonsibility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2008664"/>
            <a:ext cx="289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 Jessica Brown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Erik </a:t>
            </a:r>
            <a:r>
              <a:rPr lang="en-US" dirty="0" err="1" smtClean="0"/>
              <a:t>Huntsinger</a:t>
            </a:r>
            <a:endParaRPr lang="en-US" dirty="0" smtClean="0"/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Jim Nichols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Olga </a:t>
            </a:r>
            <a:r>
              <a:rPr lang="en-US" dirty="0" err="1" smtClean="0"/>
              <a:t>Tsoudis</a:t>
            </a:r>
            <a:endParaRPr lang="en-US" dirty="0" smtClean="0"/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Pete Turner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Roger </a:t>
            </a:r>
            <a:r>
              <a:rPr lang="en-US" dirty="0" err="1" smtClean="0"/>
              <a:t>Yaeger</a:t>
            </a:r>
            <a:endParaRPr lang="en-US" dirty="0" smtClean="0"/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Heather </a:t>
            </a:r>
            <a:r>
              <a:rPr lang="en-US" dirty="0" err="1" smtClean="0"/>
              <a:t>Muns</a:t>
            </a:r>
            <a:endParaRPr lang="en-US" dirty="0" smtClean="0"/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Rachel Holmes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Roselyn Turner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err="1" smtClean="0"/>
              <a:t>Voxi</a:t>
            </a:r>
            <a:r>
              <a:rPr lang="en-US" dirty="0" smtClean="0"/>
              <a:t> </a:t>
            </a:r>
            <a:r>
              <a:rPr lang="en-US" dirty="0" err="1" smtClean="0"/>
              <a:t>Amavilah</a:t>
            </a:r>
            <a:endParaRPr lang="en-US" dirty="0" smtClean="0"/>
          </a:p>
          <a:p>
            <a:pPr marL="285750" indent="-285750">
              <a:buFont typeface="Courier New" charset="0"/>
              <a:buChar char="o"/>
            </a:pPr>
            <a:r>
              <a:rPr lang="en-US" dirty="0" smtClean="0"/>
              <a:t>Tim McMichael</a:t>
            </a:r>
          </a:p>
          <a:p>
            <a:pPr marL="285750" indent="-285750">
              <a:buFont typeface="Courier New" charset="0"/>
              <a:buChar char="o"/>
            </a:pPr>
            <a:r>
              <a:rPr lang="en-US" dirty="0" err="1" smtClean="0"/>
              <a:t>Bronwen</a:t>
            </a:r>
            <a:r>
              <a:rPr lang="en-US" dirty="0" smtClean="0"/>
              <a:t> Steele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1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CATS Of The Month share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endParaRPr lang="en-US" sz="2400" b="1" dirty="0" smtClean="0">
              <a:solidFill>
                <a:schemeClr val="bg1"/>
              </a:solidFill>
            </a:endParaRPr>
          </a:p>
          <a:p>
            <a:pPr lvl="1"/>
            <a:endParaRPr lang="en-US" sz="2400" b="1" dirty="0" smtClean="0">
              <a:solidFill>
                <a:schemeClr val="bg1"/>
              </a:solidFill>
            </a:endParaRPr>
          </a:p>
          <a:p>
            <a:pPr lvl="1"/>
            <a:endParaRPr lang="en-US" sz="2400" b="1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/>
              <a:t>January - </a:t>
            </a:r>
            <a:r>
              <a:rPr lang="en-US" sz="2400" dirty="0" smtClean="0">
                <a:hlinkClick r:id="rId2"/>
              </a:rPr>
              <a:t>Rachel Smith </a:t>
            </a:r>
            <a:endParaRPr lang="en-US" sz="2400" dirty="0" smtClean="0"/>
          </a:p>
          <a:p>
            <a:pPr lvl="1"/>
            <a:r>
              <a:rPr lang="en-US" sz="2400" dirty="0" smtClean="0"/>
              <a:t>February – </a:t>
            </a:r>
            <a:r>
              <a:rPr lang="en-US" sz="2400" dirty="0" smtClean="0">
                <a:hlinkClick r:id="rId3"/>
              </a:rPr>
              <a:t>Olga </a:t>
            </a:r>
            <a:r>
              <a:rPr lang="en-US" sz="2400" dirty="0" err="1" smtClean="0">
                <a:hlinkClick r:id="rId3"/>
              </a:rPr>
              <a:t>Tsoudis</a:t>
            </a:r>
            <a:endParaRPr lang="en-US" sz="2400" dirty="0" smtClean="0"/>
          </a:p>
          <a:p>
            <a:pPr lvl="1"/>
            <a:r>
              <a:rPr lang="en-US" sz="2400" dirty="0" smtClean="0"/>
              <a:t>March – </a:t>
            </a:r>
            <a:r>
              <a:rPr lang="en-US" sz="2400" dirty="0" smtClean="0">
                <a:hlinkClick r:id="rId4"/>
              </a:rPr>
              <a:t>Sylvia Ong</a:t>
            </a:r>
            <a:endParaRPr lang="en-US" sz="2400" dirty="0" smtClean="0"/>
          </a:p>
          <a:p>
            <a:pPr lvl="1"/>
            <a:r>
              <a:rPr lang="en-US" sz="2400" dirty="0" smtClean="0"/>
              <a:t>April – </a:t>
            </a:r>
            <a:r>
              <a:rPr lang="en-US" sz="2400" dirty="0" smtClean="0">
                <a:hlinkClick r:id="rId5"/>
              </a:rPr>
              <a:t>Heather </a:t>
            </a:r>
            <a:r>
              <a:rPr lang="en-US" sz="2400" dirty="0" err="1" smtClean="0">
                <a:hlinkClick r:id="rId5"/>
              </a:rPr>
              <a:t>Muns</a:t>
            </a:r>
            <a:endParaRPr lang="en-US" sz="2400" dirty="0" smtClean="0"/>
          </a:p>
          <a:p>
            <a:pPr lvl="1"/>
            <a:r>
              <a:rPr lang="en-US" sz="2400" dirty="0" smtClean="0"/>
              <a:t>May – </a:t>
            </a:r>
            <a:r>
              <a:rPr lang="en-US" sz="2400" dirty="0" smtClean="0">
                <a:hlinkClick r:id="rId6"/>
              </a:rPr>
              <a:t>Khalid </a:t>
            </a:r>
            <a:r>
              <a:rPr lang="en-US" sz="2400" dirty="0" err="1" smtClean="0">
                <a:hlinkClick r:id="rId6"/>
              </a:rPr>
              <a:t>Sandu</a:t>
            </a:r>
            <a:endParaRPr lang="en-US" sz="2400" dirty="0" smtClean="0"/>
          </a:p>
          <a:p>
            <a:pPr lvl="1"/>
            <a:r>
              <a:rPr lang="en-US" sz="2400" dirty="0" smtClean="0"/>
              <a:t>June – </a:t>
            </a:r>
            <a:r>
              <a:rPr lang="en-US" sz="2400" dirty="0" smtClean="0">
                <a:hlinkClick r:id="rId7"/>
              </a:rPr>
              <a:t>Norma Hernandez </a:t>
            </a:r>
            <a:r>
              <a:rPr lang="en-US" sz="2400" dirty="0" smtClean="0"/>
              <a:t>(CATS of the Year)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CATS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cats.estrellamountain.edu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16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924475"/>
          </a:xfrm>
        </p:spPr>
        <p:txBody>
          <a:bodyPr/>
          <a:lstStyle/>
          <a:p>
            <a:r>
              <a:rPr lang="en-US" dirty="0" smtClean="0"/>
              <a:t>General Abilities </a:t>
            </a:r>
            <a:r>
              <a:rPr lang="en-US" smtClean="0"/>
              <a:t>- Communication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2" y="1807361"/>
            <a:ext cx="7220157" cy="4669639"/>
          </a:xfrm>
        </p:spPr>
        <p:txBody>
          <a:bodyPr>
            <a:normAutofit/>
          </a:bodyPr>
          <a:lstStyle/>
          <a:p>
            <a:r>
              <a:rPr lang="en-US" dirty="0" smtClean="0"/>
              <a:t>Gen Ed Abilities Assessment Fall 2016</a:t>
            </a:r>
          </a:p>
          <a:p>
            <a:r>
              <a:rPr lang="en-US" dirty="0" smtClean="0"/>
              <a:t>Two General Areas Measured</a:t>
            </a:r>
          </a:p>
          <a:p>
            <a:pPr lvl="1"/>
            <a:r>
              <a:rPr lang="en-US" dirty="0" smtClean="0"/>
              <a:t>Vocal Delivery</a:t>
            </a:r>
          </a:p>
          <a:p>
            <a:pPr lvl="1"/>
            <a:r>
              <a:rPr lang="en-US" dirty="0" smtClean="0"/>
              <a:t>Physical Delivery</a:t>
            </a:r>
            <a:endParaRPr lang="en-US" dirty="0"/>
          </a:p>
          <a:p>
            <a:r>
              <a:rPr lang="en-US" dirty="0" smtClean="0"/>
              <a:t>Easy to Use Evaluation Form and Clear Rubrics developed by Communication Faculty Roselyn Turner and Cheri Hebert</a:t>
            </a:r>
          </a:p>
          <a:p>
            <a:r>
              <a:rPr lang="en-US" dirty="0" smtClean="0"/>
              <a:t>Can be done any time throughout the semester</a:t>
            </a:r>
          </a:p>
          <a:p>
            <a:r>
              <a:rPr lang="en-US" dirty="0" smtClean="0"/>
              <a:t>Will be sending out more information </a:t>
            </a:r>
          </a:p>
          <a:p>
            <a:r>
              <a:rPr lang="en-US" dirty="0" smtClean="0"/>
              <a:t>Please Volunteer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 Ed Ability that will be in Cycle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Communication – We Want You!**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60700"/>
            <a:ext cx="2794000" cy="37719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07" y="2336800"/>
            <a:ext cx="2060986" cy="144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7400" y="5715000"/>
            <a:ext cx="3091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**Disclaimer – Pete had </a:t>
            </a:r>
          </a:p>
          <a:p>
            <a:r>
              <a:rPr lang="en-US" dirty="0" smtClean="0"/>
              <a:t>nothing to do with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3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 and Dirty Cooperative Learning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2" y="2743200"/>
            <a:ext cx="7125112" cy="27345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Why Cooperative Learning?</a:t>
            </a:r>
          </a:p>
          <a:p>
            <a:r>
              <a:rPr lang="en-US" dirty="0" err="1" smtClean="0"/>
              <a:t>Luvia</a:t>
            </a:r>
            <a:r>
              <a:rPr lang="en-US" dirty="0" smtClean="0"/>
              <a:t> Rivera</a:t>
            </a:r>
          </a:p>
          <a:p>
            <a:r>
              <a:rPr lang="en-US" dirty="0" smtClean="0"/>
              <a:t>Michelle </a:t>
            </a:r>
            <a:r>
              <a:rPr lang="en-US" dirty="0" err="1" smtClean="0"/>
              <a:t>Breux</a:t>
            </a:r>
            <a:endParaRPr lang="en-US" dirty="0" smtClean="0"/>
          </a:p>
          <a:p>
            <a:r>
              <a:rPr lang="en-US" dirty="0" smtClean="0"/>
              <a:t>Teri Graham</a:t>
            </a:r>
          </a:p>
          <a:p>
            <a:r>
              <a:rPr lang="en-US" dirty="0" smtClean="0"/>
              <a:t>Becky Baranowski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1950303"/>
            <a:ext cx="70089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Johnson and Johnson Cooperative Learning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Institute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408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</Template>
  <TotalTime>833</TotalTime>
  <Words>409</Words>
  <Application>Microsoft Macintosh PowerPoint</Application>
  <PresentationFormat>On-screen Show (4:3)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Courier New</vt:lpstr>
      <vt:lpstr>Trebuchet MS</vt:lpstr>
      <vt:lpstr>Verdana</vt:lpstr>
      <vt:lpstr>Wingdings 2</vt:lpstr>
      <vt:lpstr>Arial</vt:lpstr>
      <vt:lpstr>Summer</vt:lpstr>
      <vt:lpstr>ASSESSMENT HAPPENS!</vt:lpstr>
      <vt:lpstr>So . . .</vt:lpstr>
      <vt:lpstr>SAAC committee 2015-2016 shout out!</vt:lpstr>
      <vt:lpstr>They Took a Shot at Assessment</vt:lpstr>
      <vt:lpstr>CATS Of The Month share out</vt:lpstr>
      <vt:lpstr>CATS Scan</vt:lpstr>
      <vt:lpstr>General Abilities - Communication</vt:lpstr>
      <vt:lpstr>Communication – We Want You!**</vt:lpstr>
      <vt:lpstr>Down and Dirty Cooperative Learning Strategies</vt:lpstr>
      <vt:lpstr>Differentiated Assessment Workshop</vt:lpstr>
      <vt:lpstr>And now . . . </vt:lpstr>
      <vt:lpstr>Evaluation and Lunch</vt:lpstr>
    </vt:vector>
  </TitlesOfParts>
  <Company>Estrella Mountain Community College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HAPPENS!</dc:title>
  <dc:creator>Staff</dc:creator>
  <cp:lastModifiedBy>Microsoft Office User</cp:lastModifiedBy>
  <cp:revision>75</cp:revision>
  <cp:lastPrinted>2016-08-17T22:58:31Z</cp:lastPrinted>
  <dcterms:created xsi:type="dcterms:W3CDTF">2014-08-14T16:20:54Z</dcterms:created>
  <dcterms:modified xsi:type="dcterms:W3CDTF">2016-08-17T23:04:37Z</dcterms:modified>
</cp:coreProperties>
</file>