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4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25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19085754">
            <a:off x="514168" y="854837"/>
            <a:ext cx="47484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Feminist Club Tables to Educate on </a:t>
            </a:r>
            <a:r>
              <a:rPr lang="en-US" sz="3600" dirty="0" err="1" smtClean="0"/>
              <a:t>Intersectionality</a:t>
            </a:r>
            <a:r>
              <a:rPr lang="en-US" sz="3600" dirty="0" smtClean="0"/>
              <a:t> and Feminism:</a:t>
            </a:r>
          </a:p>
          <a:p>
            <a:r>
              <a:rPr lang="en-US" sz="3600" dirty="0" smtClean="0"/>
              <a:t>The Results</a:t>
            </a:r>
          </a:p>
        </p:txBody>
      </p:sp>
    </p:spTree>
    <p:extLst>
      <p:ext uri="{BB962C8B-B14F-4D97-AF65-F5344CB8AC3E}">
        <p14:creationId xmlns:p14="http://schemas.microsoft.com/office/powerpoint/2010/main" val="307345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14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46" y="0"/>
            <a:ext cx="51435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03935" y="3209468"/>
            <a:ext cx="2155451" cy="822960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5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58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31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5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46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5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15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79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5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1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59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33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59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5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1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59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86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4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37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77</TotalTime>
  <Words>12</Words>
  <Application>Microsoft Macintosh PowerPoint</Application>
  <PresentationFormat>On-screen Show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_x0016__x0016__x0016__x0016_</dc:title>
  <dc:creator>Olga Tsoudis</dc:creator>
  <cp:lastModifiedBy>Olga Tsoudis</cp:lastModifiedBy>
  <cp:revision>10</cp:revision>
  <dcterms:created xsi:type="dcterms:W3CDTF">2017-03-15T22:43:06Z</dcterms:created>
  <dcterms:modified xsi:type="dcterms:W3CDTF">2017-03-16T23:10:07Z</dcterms:modified>
</cp:coreProperties>
</file>