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0" r:id="rId2"/>
    <p:sldId id="281" r:id="rId3"/>
    <p:sldId id="282" r:id="rId4"/>
    <p:sldId id="283" r:id="rId5"/>
    <p:sldId id="284" r:id="rId6"/>
    <p:sldId id="285" r:id="rId7"/>
    <p:sldId id="288" r:id="rId8"/>
    <p:sldId id="289" r:id="rId9"/>
    <p:sldId id="290" r:id="rId10"/>
    <p:sldId id="29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4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2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049924C-A09C-534F-92B5-5011F3514D24}" type="datetimeFigureOut">
              <a:rPr lang="en-US" smtClean="0"/>
              <a:t>3/16/17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18F8B25-85E7-6945-9909-60A67C2948C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29491" y="4100487"/>
            <a:ext cx="822960" cy="82296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184643" y="4100486"/>
            <a:ext cx="2752571" cy="190914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86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3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47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204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6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81343" y="3512794"/>
            <a:ext cx="2672825" cy="822960"/>
          </a:xfrm>
          <a:prstGeom prst="rect">
            <a:avLst/>
          </a:prstGeom>
          <a:solidFill>
            <a:srgbClr val="FF64C7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23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16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38213" y="3165960"/>
            <a:ext cx="2691780" cy="1063851"/>
          </a:xfrm>
          <a:prstGeom prst="rect">
            <a:avLst/>
          </a:prstGeom>
          <a:solidFill>
            <a:srgbClr val="FF64C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16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3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082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54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12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72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57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94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63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557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065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79</TotalTime>
  <Words>0</Words>
  <Application>Microsoft Macintosh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Estrella Mountain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_x0016__x0016__x0016__x0016_</dc:title>
  <dc:creator>Olga Tsoudis</dc:creator>
  <cp:lastModifiedBy>Olga Tsoudis</cp:lastModifiedBy>
  <cp:revision>10</cp:revision>
  <dcterms:created xsi:type="dcterms:W3CDTF">2017-03-15T22:43:06Z</dcterms:created>
  <dcterms:modified xsi:type="dcterms:W3CDTF">2017-03-16T23:09:58Z</dcterms:modified>
</cp:coreProperties>
</file>