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76"/>
    <p:restoredTop sz="94663"/>
  </p:normalViewPr>
  <p:slideViewPr>
    <p:cSldViewPr snapToGrid="0" snapToObjects="1">
      <p:cViewPr>
        <p:scale>
          <a:sx n="112" d="100"/>
          <a:sy n="112" d="100"/>
        </p:scale>
        <p:origin x="-72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0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9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6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6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1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3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2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1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A6B9A-94D3-1A4B-8644-5982C45A86B5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C77C8-2A6C-1D4A-B70D-3A0660DB1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ewstudentorientation@estrellamountain.ed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2199" y="905933"/>
            <a:ext cx="74845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Summer Success Institute </a:t>
            </a:r>
          </a:p>
          <a:p>
            <a:pPr algn="ctr"/>
            <a:r>
              <a:rPr lang="en-US" sz="4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Lunch and Learn Pizza Party </a:t>
            </a:r>
            <a:endParaRPr lang="en-US" sz="4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1667" y="142683"/>
            <a:ext cx="2988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Come Join the Fun!</a:t>
            </a:r>
          </a:p>
          <a:p>
            <a:pPr algn="ctr"/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Reunite with fellow SSI friends during this </a:t>
            </a:r>
            <a:r>
              <a:rPr lang="en-US" sz="1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fun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and educational</a:t>
            </a:r>
            <a:r>
              <a:rPr lang="en-US" sz="1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luncheon</a:t>
            </a:r>
            <a:endParaRPr lang="en-US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1266" y="2637625"/>
            <a:ext cx="391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When:    December 2</a:t>
            </a:r>
            <a:r>
              <a:rPr lang="en-US" baseline="30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nd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2016</a:t>
            </a:r>
            <a:endParaRPr lang="en-US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Where:   Estrella Community Hall S260</a:t>
            </a:r>
          </a:p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Time:      1:30 PM-2:30 PM  </a:t>
            </a:r>
            <a:endParaRPr lang="en-US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2000" y="3767667"/>
            <a:ext cx="6273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Come share your college experiences, get any questions you may have answered, meet up with Summer Success Institute friends </a:t>
            </a:r>
            <a:r>
              <a:rPr lang="en-US" sz="1400" dirty="0">
                <a:latin typeface="Andalus" panose="02020603050405020304" pitchFamily="18" charset="-78"/>
                <a:cs typeface="Andalus" panose="02020603050405020304" pitchFamily="18" charset="-78"/>
              </a:rPr>
              <a:t>and eat </a:t>
            </a:r>
            <a:r>
              <a:rPr lang="en-US" sz="1400" b="1" dirty="0">
                <a:latin typeface="Andalus" panose="02020603050405020304" pitchFamily="18" charset="-78"/>
                <a:cs typeface="Andalus" panose="02020603050405020304" pitchFamily="18" charset="-78"/>
              </a:rPr>
              <a:t>PIZZA, PIZZA PIZZA!!! </a:t>
            </a:r>
          </a:p>
          <a:p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This session will feature tips on “</a:t>
            </a:r>
            <a:r>
              <a:rPr lang="en-US" sz="1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How To </a:t>
            </a:r>
            <a:r>
              <a:rPr lang="en-US" sz="1400" i="1" smtClean="0">
                <a:latin typeface="Andalus" panose="02020603050405020304" pitchFamily="18" charset="-78"/>
                <a:cs typeface="Andalus" panose="02020603050405020304" pitchFamily="18" charset="-78"/>
              </a:rPr>
              <a:t>Prepare </a:t>
            </a:r>
            <a:r>
              <a:rPr lang="en-US" sz="1400" i="1" smtClean="0">
                <a:latin typeface="Andalus" panose="02020603050405020304" pitchFamily="18" charset="-78"/>
                <a:cs typeface="Andalus" panose="02020603050405020304" pitchFamily="18" charset="-78"/>
              </a:rPr>
              <a:t>For Finals </a:t>
            </a:r>
            <a:r>
              <a:rPr lang="en-US" sz="1400" smtClean="0">
                <a:latin typeface="Andalus" panose="02020603050405020304" pitchFamily="18" charset="-78"/>
                <a:cs typeface="Andalus" panose="02020603050405020304" pitchFamily="18" charset="-78"/>
              </a:rPr>
              <a:t>”.</a:t>
            </a:r>
            <a:endParaRPr lang="en-US" sz="14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2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R.S.V.P  by Nov. 28th</a:t>
            </a:r>
          </a:p>
          <a:p>
            <a:pPr algn="ctr"/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Melinda Sanchez (ME) 623-935-8824</a:t>
            </a:r>
          </a:p>
          <a:p>
            <a:pPr algn="ctr"/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  <a:hlinkClick r:id="rId2"/>
              </a:rPr>
              <a:t>newstudentorientation@estrellamountain.edu</a:t>
            </a:r>
            <a:endParaRPr lang="en-US" sz="1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endParaRPr lang="en-US" sz="1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14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067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95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Administrator</cp:lastModifiedBy>
  <cp:revision>9</cp:revision>
  <cp:lastPrinted>2016-11-14T21:46:58Z</cp:lastPrinted>
  <dcterms:created xsi:type="dcterms:W3CDTF">2016-07-06T18:16:07Z</dcterms:created>
  <dcterms:modified xsi:type="dcterms:W3CDTF">2016-11-14T23:43:44Z</dcterms:modified>
</cp:coreProperties>
</file>